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17" autoAdjust="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1661C-7F68-48B5-8DD9-81CB276F95BF}" type="datetimeFigureOut">
              <a:rPr lang="pl-PL" smtClean="0"/>
              <a:t>2014-11-20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46E64-B764-4128-B8D9-B034EA98D618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katecheza.pl/index.ph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katecheza.pl/index.php" TargetMode="External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katecheza.pl/index.ph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katecheza.pl/index.ph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katecheza.pl/index.php" TargetMode="External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ekatecheza.pl/index.ph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katecheza.pl/index.php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ekatecheza.pl/index.ph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980728"/>
            <a:ext cx="9144000" cy="936104"/>
          </a:xfrm>
        </p:spPr>
        <p:txBody>
          <a:bodyPr>
            <a:normAutofit fontScale="90000"/>
          </a:bodyPr>
          <a:lstStyle/>
          <a:p>
            <a:r>
              <a:rPr lang="pl-PL" sz="8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  D   W   E   N   T</a:t>
            </a:r>
            <a:r>
              <a:rPr lang="pl-PL" sz="6000" dirty="0" smtClean="0"/>
              <a:t>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 ZNACZY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026" name="Picture 2" descr="C:\Users\Marysia\Pictures\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08920"/>
            <a:ext cx="7945214" cy="3410865"/>
          </a:xfrm>
          <a:prstGeom prst="rect">
            <a:avLst/>
          </a:prstGeom>
          <a:noFill/>
        </p:spPr>
      </p:pic>
      <p:sp>
        <p:nvSpPr>
          <p:cNvPr id="7" name="pole tekstowe 6"/>
          <p:cNvSpPr txBox="1"/>
          <p:nvPr/>
        </p:nvSpPr>
        <p:spPr>
          <a:xfrm>
            <a:off x="0" y="1628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 R Z Y J Ś C I E</a:t>
            </a:r>
            <a:endParaRPr lang="pl-PL" sz="3600" dirty="0"/>
          </a:p>
        </p:txBody>
      </p:sp>
      <p:pic>
        <p:nvPicPr>
          <p:cNvPr id="1027" name="Picture 3" descr="D:\ekatecheza - materiały\logo - strona\E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49963"/>
            <a:ext cx="715963" cy="80803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Marysia\AppData\Local\Microsoft\Windows\Temporary Internet Files\Content.IE5\WSG8JTTB\MC90031265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708920"/>
            <a:ext cx="3600400" cy="3678147"/>
          </a:xfrm>
          <a:prstGeom prst="rect">
            <a:avLst/>
          </a:prstGeom>
          <a:noFill/>
        </p:spPr>
      </p:pic>
      <p:sp>
        <p:nvSpPr>
          <p:cNvPr id="10" name="pole tekstowe 9"/>
          <p:cNvSpPr txBox="1"/>
          <p:nvPr/>
        </p:nvSpPr>
        <p:spPr>
          <a:xfrm>
            <a:off x="0" y="764704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Był taki czas, kiedy na świecie nie było Pana Jezusa, ludzie wiedzieli jedynie, </a:t>
            </a:r>
          </a:p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że przyjdzie, że Bóg pośle Go na ziemię. Nie wiedzieli, kiedy. </a:t>
            </a:r>
          </a:p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Rodziła się w nich ogromna tęsknota za Chrystusem, Zbawicielem świata. </a:t>
            </a:r>
          </a:p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Wiedzieli, że tylko dzięki Niemu mogą być blisko Boga.</a:t>
            </a:r>
          </a:p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 </a:t>
            </a:r>
          </a:p>
          <a:p>
            <a:pPr algn="ctr"/>
            <a:r>
              <a:rPr lang="pl-PL" sz="2000" b="1" dirty="0" smtClean="0">
                <a:latin typeface="MS PMincho" pitchFamily="18" charset="-128"/>
                <a:ea typeface="MS PMincho" pitchFamily="18" charset="-128"/>
              </a:rPr>
              <a:t>PAN BÓG WYSŁUCHAŁ PRAGNIENIA I TĘSKNOTY LUDZI. </a:t>
            </a:r>
          </a:p>
          <a:p>
            <a:endParaRPr lang="pl-PL" dirty="0"/>
          </a:p>
        </p:txBody>
      </p:sp>
      <p:pic>
        <p:nvPicPr>
          <p:cNvPr id="5126" name="Picture 6" descr="D:\ekatecheza - materiały\logo - strona\E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49963"/>
            <a:ext cx="715963" cy="80803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00808"/>
            <a:ext cx="404582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0" y="1196752"/>
            <a:ext cx="46085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Z ludzi najbardziej na Zbawiciela czekała Maryja. </a:t>
            </a:r>
          </a:p>
          <a:p>
            <a:pPr algn="ctr"/>
            <a:endParaRPr lang="pl-PL" sz="2000" dirty="0" smtClean="0">
              <a:latin typeface="MS PMincho" pitchFamily="18" charset="-128"/>
              <a:ea typeface="MS PMincho" pitchFamily="18" charset="-128"/>
            </a:endParaRPr>
          </a:p>
          <a:p>
            <a:pPr algn="ctr"/>
            <a:endParaRPr lang="pl-PL" sz="2000" dirty="0" smtClean="0">
              <a:latin typeface="MS PMincho" pitchFamily="18" charset="-128"/>
              <a:ea typeface="MS PMincho" pitchFamily="18" charset="-128"/>
            </a:endParaRPr>
          </a:p>
          <a:p>
            <a:pPr algn="ctr"/>
            <a:endParaRPr lang="pl-PL" sz="2000" dirty="0">
              <a:latin typeface="MS PMincho" pitchFamily="18" charset="-128"/>
              <a:ea typeface="MS PMincho" pitchFamily="18" charset="-128"/>
            </a:endParaRPr>
          </a:p>
        </p:txBody>
      </p:sp>
      <p:pic>
        <p:nvPicPr>
          <p:cNvPr id="4100" name="Picture 4" descr="D:\ekatecheza - materiały\logo - strona\E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49963"/>
            <a:ext cx="715963" cy="808037"/>
          </a:xfrm>
          <a:prstGeom prst="rect">
            <a:avLst/>
          </a:prstGeom>
          <a:noFill/>
        </p:spPr>
      </p:pic>
      <p:sp>
        <p:nvSpPr>
          <p:cNvPr id="8" name="pole tekstowe 7"/>
          <p:cNvSpPr txBox="1"/>
          <p:nvPr/>
        </p:nvSpPr>
        <p:spPr>
          <a:xfrm>
            <a:off x="0" y="3573016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Często modliła się i myślała o Panu Bogu. </a:t>
            </a:r>
          </a:p>
          <a:p>
            <a:pPr algn="ctr"/>
            <a:endParaRPr lang="pl-PL" sz="2000" dirty="0" smtClean="0">
              <a:latin typeface="MS PMincho" pitchFamily="18" charset="-128"/>
              <a:ea typeface="MS PMincho" pitchFamily="18" charset="-128"/>
            </a:endParaRPr>
          </a:p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W czasie codziennej modlitwy prosiła Boga, aby przyszedł na ziemię oczekiwany Zbawiciel.</a:t>
            </a:r>
          </a:p>
          <a:p>
            <a:endParaRPr lang="pl-PL" sz="20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0" y="1916833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Mieszkała w małym miasteczku Nazaret. </a:t>
            </a:r>
          </a:p>
          <a:p>
            <a:pPr algn="ctr"/>
            <a:endParaRPr lang="pl-PL" sz="2000" dirty="0" smtClean="0">
              <a:latin typeface="MS PMincho" pitchFamily="18" charset="-128"/>
              <a:ea typeface="MS PMincho" pitchFamily="18" charset="-128"/>
            </a:endParaRPr>
          </a:p>
          <a:p>
            <a:endParaRPr lang="pl-PL" sz="20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179512" y="2564904"/>
            <a:ext cx="4242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Była bardzo dobra: pracowita, wesoła, chętna do pomocy.</a:t>
            </a:r>
          </a:p>
          <a:p>
            <a:endParaRPr lang="pl-PL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4799793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64088" y="1196752"/>
            <a:ext cx="3477072" cy="446449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pl-PL" sz="2000" i="1" dirty="0">
                <a:latin typeface="MS PMincho" pitchFamily="18" charset="-128"/>
                <a:ea typeface="MS PMincho" pitchFamily="18" charset="-128"/>
              </a:rPr>
              <a:t>„W szóstym miesiącu posłał Bóg anioła Gabriela do miasta </a:t>
            </a:r>
            <a:r>
              <a:rPr lang="pl-PL" sz="2000" i="1" dirty="0" smtClean="0">
                <a:latin typeface="MS PMincho" pitchFamily="18" charset="-128"/>
                <a:ea typeface="MS PMincho" pitchFamily="18" charset="-128"/>
              </a:rPr>
              <a:t>w Galilei</a:t>
            </a:r>
            <a:r>
              <a:rPr lang="pl-PL" sz="2000" i="1" dirty="0">
                <a:latin typeface="MS PMincho" pitchFamily="18" charset="-128"/>
                <a:ea typeface="MS PMincho" pitchFamily="18" charset="-128"/>
              </a:rPr>
              <a:t>, zwanego Nazaret, do Dziewicy poślubionej mężowi, imieniem Józef, </a:t>
            </a:r>
            <a:r>
              <a:rPr lang="pl-PL" sz="2000" i="1" dirty="0" smtClean="0">
                <a:latin typeface="MS PMincho" pitchFamily="18" charset="-128"/>
                <a:ea typeface="MS PMincho" pitchFamily="18" charset="-128"/>
              </a:rPr>
              <a:t>z rodu </a:t>
            </a:r>
            <a:r>
              <a:rPr lang="pl-PL" sz="2000" i="1" dirty="0">
                <a:latin typeface="MS PMincho" pitchFamily="18" charset="-128"/>
                <a:ea typeface="MS PMincho" pitchFamily="18" charset="-128"/>
              </a:rPr>
              <a:t>Dawida; </a:t>
            </a:r>
            <a:endParaRPr lang="pl-PL" sz="2000" i="1" dirty="0" smtClean="0">
              <a:latin typeface="MS PMincho" pitchFamily="18" charset="-128"/>
              <a:ea typeface="MS PMincho" pitchFamily="18" charset="-128"/>
            </a:endParaRPr>
          </a:p>
          <a:p>
            <a:pPr algn="ctr">
              <a:buNone/>
            </a:pPr>
            <a:r>
              <a:rPr lang="pl-PL" sz="2000" i="1" dirty="0" smtClean="0">
                <a:latin typeface="MS PMincho" pitchFamily="18" charset="-128"/>
                <a:ea typeface="MS PMincho" pitchFamily="18" charset="-128"/>
              </a:rPr>
              <a:t>a </a:t>
            </a:r>
            <a:r>
              <a:rPr lang="pl-PL" sz="2000" i="1" dirty="0">
                <a:latin typeface="MS PMincho" pitchFamily="18" charset="-128"/>
                <a:ea typeface="MS PMincho" pitchFamily="18" charset="-128"/>
              </a:rPr>
              <a:t>Dziewicy było na imię Maryja. </a:t>
            </a:r>
            <a:r>
              <a:rPr lang="pl-PL" sz="2000" i="1" dirty="0" smtClean="0">
                <a:latin typeface="MS PMincho" pitchFamily="18" charset="-128"/>
                <a:ea typeface="MS PMincho" pitchFamily="18" charset="-128"/>
              </a:rPr>
              <a:t>Anioł </a:t>
            </a:r>
            <a:r>
              <a:rPr lang="pl-PL" sz="2000" i="1" dirty="0">
                <a:latin typeface="MS PMincho" pitchFamily="18" charset="-128"/>
                <a:ea typeface="MS PMincho" pitchFamily="18" charset="-128"/>
              </a:rPr>
              <a:t>wszedł </a:t>
            </a:r>
            <a:r>
              <a:rPr lang="pl-PL" sz="2000" i="1" dirty="0" smtClean="0">
                <a:latin typeface="MS PMincho" pitchFamily="18" charset="-128"/>
                <a:ea typeface="MS PMincho" pitchFamily="18" charset="-128"/>
              </a:rPr>
              <a:t> do </a:t>
            </a:r>
            <a:r>
              <a:rPr lang="pl-PL" sz="2000" i="1" dirty="0">
                <a:latin typeface="MS PMincho" pitchFamily="18" charset="-128"/>
                <a:ea typeface="MS PMincho" pitchFamily="18" charset="-128"/>
              </a:rPr>
              <a:t>Niej i rzekł: Bądź pozdrowiona, pełna łaski, Pan z Tobą </a:t>
            </a:r>
            <a:r>
              <a:rPr lang="pl-PL" sz="2000" i="1" dirty="0" smtClean="0">
                <a:latin typeface="MS PMincho" pitchFamily="18" charset="-128"/>
                <a:ea typeface="MS PMincho" pitchFamily="18" charset="-128"/>
              </a:rPr>
              <a:t>(...)”</a:t>
            </a:r>
          </a:p>
          <a:p>
            <a:pPr algn="ctr">
              <a:buNone/>
            </a:pPr>
            <a:r>
              <a:rPr lang="pl-PL" sz="2000" i="1" dirty="0" smtClean="0">
                <a:latin typeface="MS PMincho" pitchFamily="18" charset="-128"/>
                <a:ea typeface="MS PMincho" pitchFamily="18" charset="-128"/>
              </a:rPr>
              <a:t> </a:t>
            </a:r>
          </a:p>
          <a:p>
            <a:pPr algn="ctr">
              <a:buNone/>
            </a:pPr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(</a:t>
            </a:r>
            <a:r>
              <a:rPr lang="pl-PL" sz="2000" dirty="0" err="1">
                <a:latin typeface="MS PMincho" pitchFamily="18" charset="-128"/>
                <a:ea typeface="MS PMincho" pitchFamily="18" charset="-128"/>
              </a:rPr>
              <a:t>Łk</a:t>
            </a:r>
            <a:r>
              <a:rPr lang="pl-PL" sz="2000" dirty="0">
                <a:latin typeface="MS PMincho" pitchFamily="18" charset="-128"/>
                <a:ea typeface="MS PMincho" pitchFamily="18" charset="-128"/>
              </a:rPr>
              <a:t> 1,26-28</a:t>
            </a:r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).</a:t>
            </a:r>
            <a:endParaRPr lang="pl-PL" sz="2000" dirty="0">
              <a:latin typeface="MS PMincho" pitchFamily="18" charset="-128"/>
              <a:ea typeface="MS PMincho" pitchFamily="18" charset="-128"/>
            </a:endParaRPr>
          </a:p>
        </p:txBody>
      </p:sp>
      <p:pic>
        <p:nvPicPr>
          <p:cNvPr id="3076" name="Picture 4" descr="D:\ekatecheza - materiały\logo - strona\E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49963"/>
            <a:ext cx="715963" cy="80803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chemat blokowy: łącznik 4"/>
          <p:cNvSpPr/>
          <p:nvPr/>
        </p:nvSpPr>
        <p:spPr>
          <a:xfrm>
            <a:off x="3203848" y="2564904"/>
            <a:ext cx="1800200" cy="1728192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146" name="Picture 2" descr="C:\Users\Marysia\AppData\Local\Microsoft\Windows\Temporary Internet Files\Content.IE5\75YQCDJ5\MC90033259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140968"/>
            <a:ext cx="1872208" cy="3370970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1547664" y="1124744"/>
            <a:ext cx="60388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Pan Bóg wybrał Maryję na matkę Zbawiciela. </a:t>
            </a:r>
          </a:p>
          <a:p>
            <a:pPr algn="ctr">
              <a:buNone/>
            </a:pPr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Dlatego w czasie Adwentu razem z Najświętszą Maryją </a:t>
            </a:r>
          </a:p>
          <a:p>
            <a:pPr algn="ctr">
              <a:buNone/>
            </a:pPr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przygotowujemy się na narodziny Jezusa.</a:t>
            </a:r>
          </a:p>
          <a:p>
            <a:pPr algn="ctr"/>
            <a:endParaRPr lang="pl-PL" dirty="0" smtClean="0"/>
          </a:p>
          <a:p>
            <a:pPr algn="ctr"/>
            <a:endParaRPr lang="pl-PL" dirty="0"/>
          </a:p>
        </p:txBody>
      </p:sp>
      <p:pic>
        <p:nvPicPr>
          <p:cNvPr id="6147" name="Picture 3" descr="D:\ekatecheza - materiały\logo - strona\E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49963"/>
            <a:ext cx="715963" cy="80803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rysia\Pictures\ś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1666876" cy="4019550"/>
          </a:xfrm>
          <a:prstGeom prst="rect">
            <a:avLst/>
          </a:prstGeom>
          <a:noFill/>
        </p:spPr>
      </p:pic>
      <p:pic>
        <p:nvPicPr>
          <p:cNvPr id="2051" name="Picture 3" descr="C:\Users\Marysia\Pictures\ś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636912"/>
            <a:ext cx="3009900" cy="2857500"/>
          </a:xfrm>
          <a:prstGeom prst="rect">
            <a:avLst/>
          </a:prstGeom>
          <a:noFill/>
        </p:spPr>
      </p:pic>
      <p:sp>
        <p:nvSpPr>
          <p:cNvPr id="6" name="pole tekstowe 5"/>
          <p:cNvSpPr txBox="1"/>
          <p:nvPr/>
        </p:nvSpPr>
        <p:spPr>
          <a:xfrm>
            <a:off x="2483768" y="548680"/>
            <a:ext cx="485263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Świeca </a:t>
            </a:r>
            <a:r>
              <a:rPr lang="pl-PL" sz="2000" dirty="0" err="1" smtClean="0">
                <a:latin typeface="MS PMincho" pitchFamily="18" charset="-128"/>
                <a:ea typeface="MS PMincho" pitchFamily="18" charset="-128"/>
              </a:rPr>
              <a:t>roratnia</a:t>
            </a:r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 zapalana w czasie Adwentu, symbolizuje Maryję. Jest to roratka.</a:t>
            </a:r>
          </a:p>
          <a:p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0" y="5589240"/>
            <a:ext cx="88008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Wieniec  adwentowy, a na nim cztery świece oznaczają cztery niedziele Adwentu </a:t>
            </a:r>
          </a:p>
          <a:p>
            <a:pPr algn="ctr"/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– czas przygotowania na narodziny Pana Jezusa.</a:t>
            </a:r>
          </a:p>
          <a:p>
            <a:pPr algn="ctr"/>
            <a:endParaRPr lang="pl-PL" sz="2000" dirty="0">
              <a:latin typeface="MS PMincho" pitchFamily="18" charset="-128"/>
              <a:ea typeface="MS PMincho" pitchFamily="18" charset="-128"/>
            </a:endParaRPr>
          </a:p>
        </p:txBody>
      </p:sp>
      <p:pic>
        <p:nvPicPr>
          <p:cNvPr id="2052" name="Picture 4" descr="D:\ekatecheza - materiały\logo - strona\E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049963"/>
            <a:ext cx="715963" cy="80803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692696"/>
            <a:ext cx="6309871" cy="5896956"/>
          </a:xfrm>
        </p:spPr>
      </p:pic>
      <p:sp>
        <p:nvSpPr>
          <p:cNvPr id="5" name="Prostokąt 4"/>
          <p:cNvSpPr/>
          <p:nvPr/>
        </p:nvSpPr>
        <p:spPr>
          <a:xfrm>
            <a:off x="1763688" y="476672"/>
            <a:ext cx="5382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l-PL" sz="2000" dirty="0" smtClean="0">
                <a:latin typeface="MS PMincho" pitchFamily="18" charset="-128"/>
                <a:ea typeface="MS PMincho" pitchFamily="18" charset="-128"/>
              </a:rPr>
              <a:t>A zapalone lampiony przynosimy do kościoła na specjalne msze, zwane roratami.</a:t>
            </a:r>
            <a:endParaRPr lang="pl-PL" sz="2000" dirty="0" smtClean="0">
              <a:latin typeface="MS PMincho" pitchFamily="18" charset="-128"/>
              <a:ea typeface="MS PMincho" pitchFamily="18" charset="-128"/>
            </a:endParaRPr>
          </a:p>
        </p:txBody>
      </p:sp>
      <p:pic>
        <p:nvPicPr>
          <p:cNvPr id="7170" name="Picture 2" descr="D:\ekatecheza - materiały\logo - strona\E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49963"/>
            <a:ext cx="715963" cy="80803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ekatecheza - materiały\logo - strona\e_katecheza.jpg.pn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564904"/>
            <a:ext cx="6857077" cy="1414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253</Words>
  <Application>Microsoft Office PowerPoint</Application>
  <PresentationFormat>Pokaz na ekranie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9" baseType="lpstr">
      <vt:lpstr>Motyw pakietu Office</vt:lpstr>
      <vt:lpstr>A   D   W   E   N   T  TO ZNACZY   </vt:lpstr>
      <vt:lpstr>Slajd 2</vt:lpstr>
      <vt:lpstr>Slajd 3</vt:lpstr>
      <vt:lpstr>Slajd 4</vt:lpstr>
      <vt:lpstr>Slajd 5</vt:lpstr>
      <vt:lpstr>Slajd 6</vt:lpstr>
      <vt:lpstr>Slajd 7</vt:lpstr>
      <vt:lpstr>Slajd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Marysia</dc:creator>
  <cp:lastModifiedBy>Marysia</cp:lastModifiedBy>
  <cp:revision>22</cp:revision>
  <dcterms:created xsi:type="dcterms:W3CDTF">2014-11-20T09:00:42Z</dcterms:created>
  <dcterms:modified xsi:type="dcterms:W3CDTF">2014-11-20T12:39:15Z</dcterms:modified>
</cp:coreProperties>
</file>